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42" d="100"/>
          <a:sy n="42" d="100"/>
        </p:scale>
        <p:origin x="54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theme" Target="theme/theme1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presProps" Target="presProp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tableStyles" Target="tableStyles.xml" 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9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0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0766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579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51138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467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5076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78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80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404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565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485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18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533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138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07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4008A-68D8-4E5E-A0D5-B1699A2FF457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BC339DE-925D-4DA5-95BB-2CF11B80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89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 /><Relationship Id="rId1" Type="http://schemas.openxmlformats.org/officeDocument/2006/relationships/slideLayout" Target="../slideLayouts/slideLayout7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 /><Relationship Id="rId1" Type="http://schemas.openxmlformats.org/officeDocument/2006/relationships/slideLayout" Target="../slideLayouts/slideLayout7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 /><Relationship Id="rId1" Type="http://schemas.openxmlformats.org/officeDocument/2006/relationships/slideLayout" Target="../slideLayouts/slideLayout7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 /><Relationship Id="rId1" Type="http://schemas.openxmlformats.org/officeDocument/2006/relationships/slideLayout" Target="../slideLayouts/slideLayout7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 /><Relationship Id="rId1" Type="http://schemas.openxmlformats.org/officeDocument/2006/relationships/slideLayout" Target="../slideLayouts/slideLayout7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 /><Relationship Id="rId1" Type="http://schemas.openxmlformats.org/officeDocument/2006/relationships/slideLayout" Target="../slideLayouts/slideLayout7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 /><Relationship Id="rId1" Type="http://schemas.openxmlformats.org/officeDocument/2006/relationships/slideLayout" Target="../slideLayouts/slideLayout7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 /><Relationship Id="rId2" Type="http://schemas.openxmlformats.org/officeDocument/2006/relationships/image" Target="../media/image1.emf" /><Relationship Id="rId1" Type="http://schemas.openxmlformats.org/officeDocument/2006/relationships/slideLayout" Target="../slideLayouts/slideLayout7.xml" 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 /><Relationship Id="rId1" Type="http://schemas.openxmlformats.org/officeDocument/2006/relationships/slideLayout" Target="../slideLayouts/slideLayout7.xml" 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 /><Relationship Id="rId2" Type="http://schemas.openxmlformats.org/officeDocument/2006/relationships/image" Target="../media/image3.emf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 /><Relationship Id="rId2" Type="http://schemas.openxmlformats.org/officeDocument/2006/relationships/image" Target="../media/image6.emf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 /><Relationship Id="rId3" Type="http://schemas.openxmlformats.org/officeDocument/2006/relationships/image" Target="../media/image9.emf" /><Relationship Id="rId7" Type="http://schemas.openxmlformats.org/officeDocument/2006/relationships/image" Target="../media/image13.emf" /><Relationship Id="rId2" Type="http://schemas.openxmlformats.org/officeDocument/2006/relationships/image" Target="../media/image8.emf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2.emf" /><Relationship Id="rId5" Type="http://schemas.openxmlformats.org/officeDocument/2006/relationships/image" Target="../media/image11.emf" /><Relationship Id="rId10" Type="http://schemas.openxmlformats.org/officeDocument/2006/relationships/image" Target="../media/image16.emf" /><Relationship Id="rId4" Type="http://schemas.openxmlformats.org/officeDocument/2006/relationships/image" Target="../media/image10.emf" /><Relationship Id="rId9" Type="http://schemas.openxmlformats.org/officeDocument/2006/relationships/image" Target="../media/image15.emf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TEACHING OF URDU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A01D50C-EC82-F24B-B03D-FB6E553848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"/>
          </a:p>
        </p:txBody>
      </p:sp>
    </p:spTree>
    <p:extLst>
      <p:ext uri="{BB962C8B-B14F-4D97-AF65-F5344CB8AC3E}">
        <p14:creationId xmlns:p14="http://schemas.microsoft.com/office/powerpoint/2010/main" val="1978707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1470"/>
            <a:ext cx="12192000" cy="631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45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270" y="0"/>
            <a:ext cx="98614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810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1735"/>
            <a:ext cx="12192000" cy="607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535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2988"/>
            <a:ext cx="12192000" cy="557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4076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7402"/>
            <a:ext cx="12192000" cy="494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709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29" y="2116741"/>
            <a:ext cx="11152414" cy="262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240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8263"/>
            <a:ext cx="12192000" cy="496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586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28" y="2024610"/>
            <a:ext cx="11201401" cy="280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08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461"/>
            <a:ext cx="12192000" cy="562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691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37" y="0"/>
            <a:ext cx="96011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105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057" y="706376"/>
            <a:ext cx="10874829" cy="16243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757" y="2902236"/>
            <a:ext cx="10384972" cy="333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63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1986"/>
            <a:ext cx="116586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850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88028" y="2596243"/>
            <a:ext cx="79356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r-PK" sz="9600" b="1" i="0" dirty="0">
                <a:solidFill>
                  <a:srgbClr val="1D2228"/>
                </a:solidFill>
                <a:effectLst/>
                <a:latin typeface="HelveticaNeue"/>
              </a:rPr>
              <a:t>کوئی بھی استفسار</a:t>
            </a:r>
            <a:endParaRPr 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5921847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76715" y="2231963"/>
            <a:ext cx="294503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ur-PK" sz="9600" b="1" i="0" dirty="0">
                <a:solidFill>
                  <a:srgbClr val="1D2228"/>
                </a:solidFill>
                <a:effectLst/>
                <a:latin typeface="HelveticaNeue"/>
              </a:rPr>
              <a:t>شکریہ</a:t>
            </a:r>
            <a:endParaRPr 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796922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821" y="280813"/>
            <a:ext cx="4612501" cy="17896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742" y="2070501"/>
            <a:ext cx="10858501" cy="4048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3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290" y="1511786"/>
            <a:ext cx="9859220" cy="197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88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752" y="729489"/>
            <a:ext cx="5073751" cy="11535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34864"/>
            <a:ext cx="12192000" cy="351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262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9782" y="778003"/>
            <a:ext cx="3344063" cy="10565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4871" y="1834566"/>
            <a:ext cx="1845000" cy="8732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9402" y="3042442"/>
            <a:ext cx="2940469" cy="10996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4089" y="4358131"/>
            <a:ext cx="3055782" cy="9918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6433" y="5866125"/>
            <a:ext cx="3171094" cy="9918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36033" y="880424"/>
            <a:ext cx="2421563" cy="8517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91892" y="1963973"/>
            <a:ext cx="2709844" cy="9379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43273" y="2869285"/>
            <a:ext cx="3978282" cy="80859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0322" y="3807254"/>
            <a:ext cx="3113438" cy="117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137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9" y="0"/>
            <a:ext cx="111336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544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1133"/>
            <a:ext cx="12192000" cy="597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48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0931" y="2226483"/>
            <a:ext cx="4035938" cy="119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357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</TotalTime>
  <Words>11</Words>
  <Application>Microsoft Office PowerPoint</Application>
  <PresentationFormat>Widescreen</PresentationFormat>
  <Paragraphs>5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Facet</vt:lpstr>
      <vt:lpstr>TEACHING OF URDU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OF URDU</dc:title>
  <dc:creator>Administrator</dc:creator>
  <cp:lastModifiedBy>Unknown User</cp:lastModifiedBy>
  <cp:revision>4</cp:revision>
  <dcterms:created xsi:type="dcterms:W3CDTF">2021-11-22T07:13:56Z</dcterms:created>
  <dcterms:modified xsi:type="dcterms:W3CDTF">2021-11-22T14:45:11Z</dcterms:modified>
</cp:coreProperties>
</file>

<file path=docProps/thumbnail.jpeg>
</file>